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9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8804-C530-B36D-4571-74AB9CB54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7CEE8-C47F-6CAF-AFFF-FA216299C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45451-6401-41EC-9134-B9F45DC72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9312A-DA83-B44B-6729-B5AD5AF6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54CA6-E7D7-1045-8A6B-61EBA871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91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FD2D-CB22-54A1-16A1-27E4A7EC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19417-59D6-DD65-20B2-8C54E4634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C5ED7-3D39-9A8E-39DD-C20FF760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49855-8CC4-5678-21FA-2BBB4821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50BDE-DFFB-2A06-F3D8-A5EDBD08E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70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C69425-E47E-4F46-A8B4-44EA98B33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CA219-F26E-038D-0455-DBC002AE7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30CF-5435-CC54-5E75-E77DA57B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D19C6-BD2D-32C9-AFE7-7A1312008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CEE55-A112-EF4B-B92B-FB53CB09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33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FE83-EAE7-583B-D782-DEB071CA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B7054-FAB6-ED10-65FF-6B4BAA42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7F61C-8627-25C7-88E0-4484836D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F152D-6DF9-0C0A-713A-46E9AFFB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879AA-CE0D-A7DE-EE8A-9DCF303A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74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6EDE-A0D8-54FF-C141-4DD14340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5741F-E147-89BD-9BE7-25D29B59A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286F2-4B8A-AA10-A943-A849E87A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4459C-BECD-5890-FA2E-E8888A04B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EA805-2C34-DCBF-83DB-08A75E48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66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8511-8C11-0AFF-BBA4-517028A2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FCCBB-6FC4-ABE1-013E-915D9B353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932EB-901F-B889-C7E3-B85D6C467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3D883-F40E-5C25-A509-4084AF8E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2394-5426-4300-C8C9-6664FF5C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396DF-FB0F-1929-F469-1162A16B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4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66AB-1F53-00F1-BF9E-A30128985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5AEB3-CF7F-6AE8-C5B2-A58B404C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6C57B-1B3F-53F5-60FC-769D4EDD7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E61270-4B2F-9393-C445-18DDBBCE2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79E20-2599-DA10-B800-5338CEE21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A025E8-8C05-AD2C-A165-10337F894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32B02-EDE5-708D-E821-4F461E210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80EF6D-A29F-7ADE-2D33-F798AB7E3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6265-47C1-0E25-C695-BF3C3EB2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30108-9870-9A3F-C73C-ED83C1933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B72CB-DED7-DC18-C72C-E12D68BC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976CC-1273-0EE4-1F52-94B88E73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97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33188-9073-A85F-47D9-A5FD48C6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58B7A-F41D-9DE4-C62E-CFDD87AE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DC3D8-03E6-0B89-0DCF-8BCA5139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31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2778-9C8E-6C5E-84F8-E1A47E09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7BC7-59D4-C95C-8D91-8BB14C88E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6397C-A6B1-7C2C-9C35-6B4BDD022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DE1EB-CDC4-1FAD-BBF5-F670936E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DD56D-75D8-EAC9-B595-FA8D4BB7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24F1B-C462-11C5-1973-3C9F78B9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52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DA8C8-C82B-F7B0-D2A0-4AD73A31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558E0-2CF9-2534-E970-6E427600F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E2390-B03C-D8D0-7314-225F37E62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51811-AA8E-8D8A-E744-A8417C5C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AD575-C0AA-C44F-AE4E-CFBEB1E3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1C84F-4ADC-16B9-15FC-2D8D6F93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66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CFC89-821D-4ADF-7A03-CDFE4CC4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57B9C-124E-B7FE-081F-8170D7CCB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09514-F596-7680-499A-CC5AC2D19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80150-F12F-4B73-B1A8-3CF5869A5039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BDE5C-543D-2EFA-ECB8-4790D07E3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6687F-062C-FF11-47D0-393BA8E08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A1CEE-0B21-450A-9113-144F0840DD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35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PT">
            <a:extLst>
              <a:ext uri="{FF2B5EF4-FFF2-40B4-BE49-F238E27FC236}">
                <a16:creationId xmlns:a16="http://schemas.microsoft.com/office/drawing/2014/main" id="{91372A6A-EDE2-06BE-F8B0-ED6AF7CB4D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11" y="364513"/>
            <a:ext cx="5803640" cy="14439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DE3800-C62D-104F-F3BD-6B5B60D4B1B3}"/>
              </a:ext>
            </a:extLst>
          </p:cNvPr>
          <p:cNvSpPr txBox="1"/>
          <p:nvPr/>
        </p:nvSpPr>
        <p:spPr>
          <a:xfrm>
            <a:off x="1533330" y="3801720"/>
            <a:ext cx="912533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IN" sz="36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UNIT-V </a:t>
            </a:r>
            <a:endParaRPr lang="en-IN" sz="3600" b="0" i="0" u="none" strike="noStrike" baseline="0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IN" sz="36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Pattern recognition using discrete hidden Markov models: </a:t>
            </a:r>
          </a:p>
          <a:p>
            <a:pPr algn="ctr"/>
            <a:r>
              <a:rPr lang="en-IN" sz="1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Sowjanya.V</a:t>
            </a:r>
            <a:endParaRPr lang="en-IN" sz="12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B4E08-917E-C9B3-1100-E054407491D0}"/>
              </a:ext>
            </a:extLst>
          </p:cNvPr>
          <p:cNvSpPr txBox="1"/>
          <p:nvPr/>
        </p:nvSpPr>
        <p:spPr>
          <a:xfrm>
            <a:off x="2248678" y="2178326"/>
            <a:ext cx="82762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</a:rPr>
              <a:t>PATTERN RECOGNITION</a:t>
            </a:r>
          </a:p>
          <a:p>
            <a:endParaRPr lang="en-IN" dirty="0">
              <a:solidFill>
                <a:srgbClr val="C00000"/>
              </a:solidFill>
            </a:endParaRPr>
          </a:p>
          <a:p>
            <a:r>
              <a:rPr lang="en-IN" sz="2400" b="1" dirty="0">
                <a:solidFill>
                  <a:srgbClr val="C00000"/>
                </a:solidFill>
              </a:rPr>
              <a:t>Year/Sem: III /II  				Course Code:20CS20</a:t>
            </a:r>
          </a:p>
        </p:txBody>
      </p:sp>
    </p:spTree>
    <p:extLst>
      <p:ext uri="{BB962C8B-B14F-4D97-AF65-F5344CB8AC3E}">
        <p14:creationId xmlns:p14="http://schemas.microsoft.com/office/powerpoint/2010/main" val="301058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445BF-43A0-F9C4-B753-02D0E81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91886"/>
            <a:ext cx="11019454" cy="62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0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B0D88-0105-CF82-9859-8052AB61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46664"/>
            <a:ext cx="11187404" cy="61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1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63633-B2E2-1855-B623-4818A531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92" y="233265"/>
            <a:ext cx="10664890" cy="64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84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1ED9E-173D-2907-9CB6-85B4A359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2" y="146696"/>
            <a:ext cx="11140750" cy="651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81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E60B3-8946-4506-9E86-88BCBD694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8" y="195943"/>
            <a:ext cx="11728578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6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79420-C8F6-0AF6-516A-7C6D49FA9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3" y="-24836"/>
            <a:ext cx="11812554" cy="69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3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03018-54E0-3CD2-49FD-280BCA9A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7" y="83977"/>
            <a:ext cx="11234057" cy="67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551A7-3856-1371-DAC4-D0C67523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233265"/>
            <a:ext cx="11495314" cy="65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15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7621E-E295-906F-EB2C-4D46CD56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235868"/>
            <a:ext cx="11178073" cy="64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1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4F195-93E0-7EF3-45B8-BD0702EF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7" y="167952"/>
            <a:ext cx="10472833" cy="64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3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78702-D4F7-393C-358D-206A545DB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80" y="0"/>
            <a:ext cx="12939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5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DBEA-D8F4-DB26-6048-3078B443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02637"/>
            <a:ext cx="10002416" cy="67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18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AB9C9-982F-8C98-EEC3-DAF0144F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5" y="126303"/>
            <a:ext cx="9951409" cy="653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49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A5668-410E-39BF-9235-50E44A2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6" y="125913"/>
            <a:ext cx="10323704" cy="67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1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0C1AE-6E07-387D-9D24-CDB6BA83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0" y="196357"/>
            <a:ext cx="10350134" cy="69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84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0DA0B-D42F-A317-1A21-260DD457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3" y="202806"/>
            <a:ext cx="10862538" cy="66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2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2CE2B-BBEC-CC01-C183-52F645989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" y="258009"/>
            <a:ext cx="11372933" cy="685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1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3856D-211C-0A0A-8BE5-50DC27CB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1" y="76139"/>
            <a:ext cx="11233754" cy="65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35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67A3F-8959-A63C-AEBE-59491B9FB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5" y="154201"/>
            <a:ext cx="10501767" cy="66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31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5AC96-E202-5A72-F9A5-B832BCAF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8" y="189126"/>
            <a:ext cx="9537348" cy="66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78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F36FB-7639-A18B-2436-58917929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07929" cy="64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17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ADA54-F6E7-1CFE-28AD-2D247586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2" y="475861"/>
            <a:ext cx="11791742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84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1824B-EB8D-E4FB-C709-5CC6C179D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75845" cy="68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65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DB3D8-4524-D62F-C1B7-6FBDA6F8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77061" cy="67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99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6B9D5-9B73-6302-062D-3E47DB0B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039739" cy="67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48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D65A0-ABB2-1302-FC03-C208F6E7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608906" cy="753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8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9842-8CE9-2EBB-8077-89D8CE48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51502" cy="77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08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CD7B6-9E0A-D06F-EEC8-5B17F134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69959" cy="72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88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DD402-B152-3140-2A9F-68514AF06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0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6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75CA5-2A37-9A7D-C05F-3817D6BC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347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86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28C1B-8751-8D45-2B2F-AE3A478B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646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99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C2D9E-2976-6FCD-8546-DA25B2D2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097" y="0"/>
            <a:ext cx="11386129" cy="68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CA0CE-9C33-A9CB-F561-6CC702F2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4" y="485192"/>
            <a:ext cx="11788207" cy="58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51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B0C64-A26F-95B8-19C6-37CE4998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14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71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A4092-61D7-1F15-C55F-AE33CECE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049069" cy="67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64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42C3E-F999-FAE4-93D2-698DC3E9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730205" cy="68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1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760C8A-4301-6F57-7FA4-68A01197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4" y="214605"/>
            <a:ext cx="11535323" cy="61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2EA3D-5969-67C1-509C-28993A01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363893"/>
            <a:ext cx="11793894" cy="61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4DEB5-0669-6EAE-0A6E-7F959300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419878"/>
            <a:ext cx="11840547" cy="62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4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870D9-8DF6-856E-4B14-3E5F5A7E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4" y="224864"/>
            <a:ext cx="10991460" cy="65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0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B9173-4B8C-824E-1A7C-49BF714B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96112"/>
            <a:ext cx="11047445" cy="66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3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6AEB9F57A6F141A7946E60773E7197" ma:contentTypeVersion="4" ma:contentTypeDescription="Create a new document." ma:contentTypeScope="" ma:versionID="c3db413f7bd53aa94932b011324f3679">
  <xsd:schema xmlns:xsd="http://www.w3.org/2001/XMLSchema" xmlns:xs="http://www.w3.org/2001/XMLSchema" xmlns:p="http://schemas.microsoft.com/office/2006/metadata/properties" xmlns:ns2="1d4cbe5f-5597-4123-b2cc-7bf0ea58606f" targetNamespace="http://schemas.microsoft.com/office/2006/metadata/properties" ma:root="true" ma:fieldsID="b3d347aaf83030121e1d3d9d46e911ae" ns2:_="">
    <xsd:import namespace="1d4cbe5f-5597-4123-b2cc-7bf0ea5860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4cbe5f-5597-4123-b2cc-7bf0ea5860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6976BF-B75B-426E-84EA-2624A5DB47D9}"/>
</file>

<file path=customXml/itemProps2.xml><?xml version="1.0" encoding="utf-8"?>
<ds:datastoreItem xmlns:ds="http://schemas.openxmlformats.org/officeDocument/2006/customXml" ds:itemID="{E723DAC5-0146-468F-893E-8821F1BBB4B0}"/>
</file>

<file path=customXml/itemProps3.xml><?xml version="1.0" encoding="utf-8"?>
<ds:datastoreItem xmlns:ds="http://schemas.openxmlformats.org/officeDocument/2006/customXml" ds:itemID="{EE634C92-F6D6-43C3-A424-6856AF49209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30</Words>
  <Application>Microsoft Office PowerPoint</Application>
  <PresentationFormat>Widescreen</PresentationFormat>
  <Paragraphs>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Sowjanya V</dc:creator>
  <cp:lastModifiedBy>Sowjanya V</cp:lastModifiedBy>
  <cp:revision>1</cp:revision>
  <dcterms:created xsi:type="dcterms:W3CDTF">2024-03-21T05:58:49Z</dcterms:created>
  <dcterms:modified xsi:type="dcterms:W3CDTF">2024-03-21T06:50:17Z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0x0101009E6AEB9F57A6F141A7946E60773E7197</vt:lpwstr>
  </property>
</Properties>
</file>